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D808B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3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33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1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16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90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7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87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02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20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70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8BE73-F376-4CD2-87E9-B7C2CE9936AC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9115-BB77-4AD4-AD66-0D92DF28D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95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9302" y="447266"/>
            <a:ext cx="4956208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繡學號格式</a:t>
            </a:r>
            <a:endParaRPr lang="zh-TW" altLang="en-US" sz="7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-499711" y="2366877"/>
            <a:ext cx="10173101" cy="3681813"/>
          </a:xfrm>
        </p:spPr>
        <p:txBody>
          <a:bodyPr vert="horz">
            <a:normAutofit/>
          </a:bodyPr>
          <a:lstStyle/>
          <a:p>
            <a:pPr marL="914400" lvl="2" indent="0">
              <a:buNone/>
            </a:pPr>
            <a:r>
              <a:rPr lang="zh-TW" altLang="en-US" sz="6600" dirty="0" smtClean="0">
                <a:solidFill>
                  <a:srgbClr val="0000FF"/>
                </a:solidFill>
              </a:rPr>
              <a:t>              </a:t>
            </a:r>
            <a:r>
              <a:rPr lang="en-US" altLang="zh-TW" sz="8000" u="sng" dirty="0" smtClean="0">
                <a:solidFill>
                  <a:srgbClr val="0000CC"/>
                </a:solidFill>
              </a:rPr>
              <a:t>109</a:t>
            </a:r>
            <a:r>
              <a:rPr lang="zh-TW" altLang="en-US" sz="8000" dirty="0" smtClean="0">
                <a:solidFill>
                  <a:srgbClr val="0000CC"/>
                </a:solidFill>
              </a:rPr>
              <a:t>   </a:t>
            </a:r>
            <a:r>
              <a:rPr lang="en-US" altLang="zh-TW" sz="8000" u="sng" dirty="0" smtClean="0">
                <a:solidFill>
                  <a:srgbClr val="0000CC"/>
                </a:solidFill>
              </a:rPr>
              <a:t>01</a:t>
            </a:r>
            <a:r>
              <a:rPr lang="zh-TW" altLang="en-US" sz="8000" dirty="0" smtClean="0">
                <a:solidFill>
                  <a:srgbClr val="0000CC"/>
                </a:solidFill>
              </a:rPr>
              <a:t>     </a:t>
            </a:r>
            <a:r>
              <a:rPr lang="en-US" altLang="zh-TW" sz="8000" u="sng" dirty="0" smtClean="0">
                <a:solidFill>
                  <a:srgbClr val="0000CC"/>
                </a:solidFill>
              </a:rPr>
              <a:t>01</a:t>
            </a:r>
          </a:p>
          <a:p>
            <a:pPr marL="914400" lvl="2" indent="0">
              <a:buNone/>
            </a:pPr>
            <a:r>
              <a:rPr lang="zh-TW" altLang="en-US" sz="66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6600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66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6600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zh-TW" altLang="en-US" sz="66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6600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座號 </a:t>
            </a:r>
            <a:endParaRPr lang="en-US" altLang="zh-TW" sz="6600" u="sng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None/>
            </a:pPr>
            <a:endParaRPr lang="en-US" altLang="zh-TW" sz="4400" u="sng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908534" y="1419851"/>
            <a:ext cx="57647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號同學為例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06C397-6859-4CC2-8D55-B0241D4B6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830" y="4794925"/>
            <a:ext cx="1857704" cy="19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8527" y="847466"/>
            <a:ext cx="4956208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繡學號格式</a:t>
            </a:r>
            <a:endParaRPr lang="zh-TW" altLang="en-US" sz="7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630490"/>
            <a:ext cx="11684000" cy="2280177"/>
          </a:xfrm>
        </p:spPr>
        <p:txBody>
          <a:bodyPr vert="horz">
            <a:normAutofit fontScale="47500" lnSpcReduction="20000"/>
          </a:bodyPr>
          <a:lstStyle/>
          <a:p>
            <a:pPr marL="914400" lvl="2" indent="0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en-US" altLang="zh-TW" sz="4400" u="sng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None/>
            </a:pPr>
            <a:r>
              <a:rPr lang="zh-TW" altLang="en-US" sz="10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☆ </a:t>
            </a:r>
            <a:r>
              <a:rPr lang="zh-TW" altLang="en-US" sz="10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制服、</a:t>
            </a:r>
            <a:r>
              <a:rPr lang="zh-TW" altLang="en-US" sz="10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運動服及外套繍「深藍色</a:t>
            </a:r>
            <a:r>
              <a:rPr lang="zh-TW" altLang="en-US" sz="10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線」</a:t>
            </a:r>
          </a:p>
          <a:p>
            <a:pPr marL="914400" lvl="2" indent="0">
              <a:buNone/>
            </a:pPr>
            <a:r>
              <a:rPr lang="zh-TW" altLang="en-US" sz="87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☆ </a:t>
            </a:r>
            <a:r>
              <a:rPr lang="zh-TW" altLang="en-US" sz="10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毛衣  </a:t>
            </a:r>
            <a:r>
              <a:rPr lang="zh-TW" altLang="en-US" sz="10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繡「</a:t>
            </a:r>
            <a:r>
              <a:rPr lang="zh-TW" altLang="en-US" sz="106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金黃色線</a:t>
            </a:r>
            <a:r>
              <a:rPr lang="zh-TW" altLang="en-US" sz="10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0600" b="1" u="sng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06C397-6859-4CC2-8D55-B0241D4B6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296" y="591519"/>
            <a:ext cx="1377108" cy="14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6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7987" y="1908764"/>
            <a:ext cx="4802167" cy="360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2469" y="1908764"/>
            <a:ext cx="4802166" cy="360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58722" y="3100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制服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27991" y="310028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運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106C397-6859-4CC2-8D55-B0241D4B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87" y="5304835"/>
            <a:ext cx="1377108" cy="14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6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0007" y="1908771"/>
            <a:ext cx="4802166" cy="3599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97575" y="33771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毛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衣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42712" y="33771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套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106C397-6859-4CC2-8D55-B0241D4B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0" y="5304836"/>
            <a:ext cx="1377108" cy="143621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28" y="1307687"/>
            <a:ext cx="3769008" cy="48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5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53</Words>
  <Application>Microsoft Office PowerPoint</Application>
  <PresentationFormat>寬螢幕</PresentationFormat>
  <Paragraphs>12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Office 佈景主題</vt:lpstr>
      <vt:lpstr>繡學號格式</vt:lpstr>
      <vt:lpstr>繡學號格式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jcjh</dc:creator>
  <cp:lastModifiedBy>美玲 游</cp:lastModifiedBy>
  <cp:revision>8</cp:revision>
  <dcterms:created xsi:type="dcterms:W3CDTF">2020-08-20T23:21:52Z</dcterms:created>
  <dcterms:modified xsi:type="dcterms:W3CDTF">2020-08-24T06:18:03Z</dcterms:modified>
</cp:coreProperties>
</file>